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38" y="632984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30182" y="709710"/>
            <a:ext cx="6408712" cy="35083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Сладкие правила </a:t>
            </a:r>
          </a:p>
          <a:p>
            <a:pPr algn="ctr"/>
            <a:r>
              <a:rPr lang="ru-RU" sz="7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дорожного движения</a:t>
            </a:r>
            <a:endParaRPr lang="ru-RU" sz="7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292" y="1417309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5143" y="4113541"/>
            <a:ext cx="3091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Усть-Таркский район </a:t>
            </a:r>
          </a:p>
          <a:p>
            <a:r>
              <a:rPr lang="ru-RU" b="1" dirty="0" smtClean="0"/>
              <a:t>МКДОУ Усть-Таркский детский сад «Солнышко»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Выполнил</a:t>
            </a:r>
            <a:r>
              <a:rPr lang="ru-RU" b="1" dirty="0">
                <a:solidFill>
                  <a:prstClr val="black"/>
                </a:solidFill>
              </a:rPr>
              <a:t>: </a:t>
            </a:r>
            <a:r>
              <a:rPr lang="ru-RU" b="1" dirty="0" err="1" smtClean="0"/>
              <a:t>Лотц</a:t>
            </a:r>
            <a:r>
              <a:rPr lang="ru-RU" b="1" dirty="0" smtClean="0"/>
              <a:t> Татьяна Николаевна, </a:t>
            </a:r>
            <a:r>
              <a:rPr lang="ru-RU" b="1" dirty="0" err="1" smtClean="0"/>
              <a:t>Лотц</a:t>
            </a:r>
            <a:r>
              <a:rPr lang="ru-RU" b="1" dirty="0" smtClean="0"/>
              <a:t> Артём,5 лет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751" y="3889554"/>
            <a:ext cx="2533241" cy="21918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3965" y="340379"/>
            <a:ext cx="269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Кондитерские изделия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1600" y="788408"/>
            <a:ext cx="24482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Светофор — дорожный друг-</a:t>
            </a:r>
          </a:p>
          <a:p>
            <a:r>
              <a:rPr lang="ru-RU" b="1" dirty="0"/>
              <a:t>Управляет всем вокруг.</a:t>
            </a:r>
          </a:p>
          <a:p>
            <a:r>
              <a:rPr lang="ru-RU" b="1" dirty="0"/>
              <a:t>Красный свет — грозный вид.</a:t>
            </a:r>
          </a:p>
          <a:p>
            <a:r>
              <a:rPr lang="ru-RU" b="1" dirty="0"/>
              <a:t>Он опасности таит.</a:t>
            </a:r>
          </a:p>
          <a:p>
            <a:r>
              <a:rPr lang="ru-RU" b="1" dirty="0"/>
              <a:t>Если свет горит такой,</a:t>
            </a:r>
          </a:p>
          <a:p>
            <a:r>
              <a:rPr lang="ru-RU" b="1" dirty="0"/>
              <a:t>Значит, как солдатик, стой!</a:t>
            </a:r>
          </a:p>
          <a:p>
            <a:r>
              <a:rPr lang="ru-RU" b="1" dirty="0"/>
              <a:t>Желтый — словно солнышко</a:t>
            </a:r>
          </a:p>
          <a:p>
            <a:r>
              <a:rPr lang="ru-RU" b="1" dirty="0"/>
              <a:t>Теплое, весеннее.</a:t>
            </a:r>
          </a:p>
          <a:p>
            <a:r>
              <a:rPr lang="ru-RU" b="1" dirty="0"/>
              <a:t>Предлагает подождать,</a:t>
            </a:r>
          </a:p>
          <a:p>
            <a:r>
              <a:rPr lang="ru-RU" b="1" dirty="0"/>
              <a:t>Дарит настроение.</a:t>
            </a:r>
          </a:p>
          <a:p>
            <a:r>
              <a:rPr lang="ru-RU" b="1" dirty="0"/>
              <a:t>А зеленый — не зевай</a:t>
            </a:r>
          </a:p>
          <a:p>
            <a:r>
              <a:rPr lang="ru-RU" b="1" dirty="0"/>
              <a:t>И вперед смелей шагай!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91">
            <a:off x="3249834" y="1197334"/>
            <a:ext cx="5416787" cy="4365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17"/>
            <a:ext cx="9144000" cy="685799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C000"/>
                </a:solidFill>
              </a:rPr>
              <a:t>за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00B050"/>
                </a:solidFill>
              </a:rPr>
              <a:t>внимание!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7141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6" y="527525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620688"/>
            <a:ext cx="47327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Пирожное</a:t>
            </a:r>
            <a:r>
              <a:rPr lang="ru-RU" b="1" i="1" dirty="0" smtClean="0"/>
              <a:t>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Светофорик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 </a:t>
            </a:r>
            <a:r>
              <a:rPr lang="ru-RU" b="1" i="1" dirty="0" smtClean="0">
                <a:solidFill>
                  <a:srgbClr val="FFC000"/>
                </a:solidFill>
              </a:rPr>
              <a:t>из печенья </a:t>
            </a:r>
            <a:r>
              <a:rPr lang="ru-RU" b="1" i="1" dirty="0">
                <a:solidFill>
                  <a:srgbClr val="00B050"/>
                </a:solidFill>
              </a:rPr>
              <a:t>со </a:t>
            </a:r>
            <a:r>
              <a:rPr lang="ru-RU" b="1" i="1" dirty="0" smtClean="0">
                <a:solidFill>
                  <a:srgbClr val="00B050"/>
                </a:solidFill>
              </a:rPr>
              <a:t>сгущенкой)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/>
              <a:t>Ингредиенты: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4355" y="2034203"/>
            <a:ext cx="4592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Печенье песочное - 400 г</a:t>
            </a:r>
          </a:p>
          <a:p>
            <a:r>
              <a:rPr lang="ru-RU" dirty="0"/>
              <a:t>•	Сгущенное молоко - 200 мл</a:t>
            </a:r>
          </a:p>
          <a:p>
            <a:r>
              <a:rPr lang="ru-RU" dirty="0"/>
              <a:t>•	Масло сливочное - 150 г</a:t>
            </a:r>
          </a:p>
          <a:p>
            <a:r>
              <a:rPr lang="ru-RU" dirty="0"/>
              <a:t>•	Какао-порошок - 3 ст. л.</a:t>
            </a:r>
          </a:p>
          <a:p>
            <a:r>
              <a:rPr lang="ru-RU" dirty="0"/>
              <a:t>•	</a:t>
            </a:r>
            <a:r>
              <a:rPr lang="en-US" dirty="0" smtClean="0"/>
              <a:t>M&amp;M</a:t>
            </a:r>
            <a:r>
              <a:rPr lang="ru-RU" dirty="0" smtClean="0"/>
              <a:t>- 1 п.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74" y="3511531"/>
            <a:ext cx="4060069" cy="2717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83" y="274638"/>
            <a:ext cx="2088232" cy="17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03" y="476672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0360" y="683987"/>
            <a:ext cx="5473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.Печенье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измельчить и высыпать в глубокую тарелку.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этой цели можно воспользоваться блендером или кухонным комбайном. А можно сложить печенье в прочный полиэтиленовый пакет, завязать и покатать по поверхности скалкой.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085">
            <a:off x="792803" y="2566953"/>
            <a:ext cx="2856986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10">
            <a:off x="4307228" y="2437736"/>
            <a:ext cx="2935732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26" y="0"/>
            <a:ext cx="9144310" cy="6858233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05" y="0"/>
            <a:ext cx="2323331" cy="48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34891" y="846138"/>
            <a:ext cx="5031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2</a:t>
            </a:r>
            <a:r>
              <a:rPr lang="ru-RU" b="1" dirty="0" smtClean="0"/>
              <a:t>.Добавляем </a:t>
            </a:r>
            <a:r>
              <a:rPr lang="ru-RU" b="1" dirty="0"/>
              <a:t>к раскрошенному печенью какао-порошок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3</a:t>
            </a:r>
            <a:r>
              <a:rPr lang="ru-RU" b="1" dirty="0" smtClean="0"/>
              <a:t>.Вливаем </a:t>
            </a:r>
            <a:r>
              <a:rPr lang="ru-RU" b="1" dirty="0"/>
              <a:t>сгущенное молоко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297">
            <a:off x="1413099" y="1957397"/>
            <a:ext cx="3373391" cy="3909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2">
            <a:off x="5144011" y="1866363"/>
            <a:ext cx="3199650" cy="3932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0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08" y="274638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2393" y="765390"/>
            <a:ext cx="5095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4</a:t>
            </a:r>
            <a:r>
              <a:rPr lang="ru-RU" b="1" dirty="0" smtClean="0"/>
              <a:t>.Добавляем </a:t>
            </a:r>
            <a:r>
              <a:rPr lang="ru-RU" b="1" dirty="0"/>
              <a:t>порезанное сливочное масло. Оно должно быть в размягченном состоянии</a:t>
            </a:r>
            <a:r>
              <a:rPr lang="ru-RU" b="1" dirty="0" smtClean="0"/>
              <a:t>.</a:t>
            </a:r>
          </a:p>
          <a:p>
            <a:r>
              <a:rPr lang="ru-RU" b="1" dirty="0">
                <a:solidFill>
                  <a:srgbClr val="7030A0"/>
                </a:solidFill>
              </a:rPr>
              <a:t>5</a:t>
            </a:r>
            <a:r>
              <a:rPr lang="ru-RU" b="1" dirty="0"/>
              <a:t>. Массу аккуратно вымешиваем до полного перемешивания ингредиентов.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587">
            <a:off x="803001" y="2097015"/>
            <a:ext cx="3003798" cy="4005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691">
            <a:off x="4346124" y="2003984"/>
            <a:ext cx="3170990" cy="4090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89"/>
            <a:ext cx="9144000" cy="685799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2" y="824900"/>
            <a:ext cx="2503096" cy="51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70823" y="8249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6</a:t>
            </a:r>
            <a:r>
              <a:rPr lang="ru-RU" b="1" dirty="0" smtClean="0"/>
              <a:t>.Из </a:t>
            </a:r>
            <a:r>
              <a:rPr lang="ru-RU" b="1" dirty="0"/>
              <a:t>массы скатываем "картофелины" среднего размера</a:t>
            </a:r>
            <a:r>
              <a:rPr lang="ru-RU" b="1" dirty="0" smtClean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30" y="1595636"/>
            <a:ext cx="3732981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87" y="152864"/>
            <a:ext cx="1706742" cy="38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22073" y="787221"/>
            <a:ext cx="5006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7</a:t>
            </a:r>
            <a:r>
              <a:rPr lang="ru-RU" b="1" dirty="0" smtClean="0"/>
              <a:t>.На </a:t>
            </a:r>
            <a:r>
              <a:rPr lang="ru-RU" b="1" dirty="0"/>
              <a:t>верхушку каждого пирожного укладываем </a:t>
            </a:r>
            <a:r>
              <a:rPr lang="ru-RU" b="1" dirty="0" smtClean="0"/>
              <a:t>разноцветные </a:t>
            </a:r>
            <a:r>
              <a:rPr lang="en-US" b="1" dirty="0" smtClean="0"/>
              <a:t>M&amp;M </a:t>
            </a:r>
            <a:r>
              <a:rPr lang="ru-RU" b="1" dirty="0" smtClean="0"/>
              <a:t>в виде светофора . </a:t>
            </a:r>
            <a:r>
              <a:rPr lang="ru-RU" b="1" dirty="0"/>
              <a:t>С ним вкус будет насыщеннее, а внешний вид эстетичнее.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575">
            <a:off x="778417" y="2089547"/>
            <a:ext cx="2878212" cy="3813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270">
            <a:off x="4408791" y="1944005"/>
            <a:ext cx="3098345" cy="4191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894" y="817473"/>
            <a:ext cx="6418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Мы создали макет дорожного движения со вкусными и сладкими светофорами.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92276"/>
            <a:ext cx="6329677" cy="450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096">
            <a:off x="6061450" y="591590"/>
            <a:ext cx="2642118" cy="3435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748">
            <a:off x="660433" y="644664"/>
            <a:ext cx="2467033" cy="3197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93" y="1718303"/>
            <a:ext cx="2353922" cy="3138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303836" y="4809718"/>
            <a:ext cx="5281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 этим макетом можно весело играть, а когда устал перекусить.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214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Татьяна</cp:lastModifiedBy>
  <cp:revision>36</cp:revision>
  <dcterms:created xsi:type="dcterms:W3CDTF">2013-04-16T10:40:34Z</dcterms:created>
  <dcterms:modified xsi:type="dcterms:W3CDTF">2018-04-04T06:44:53Z</dcterms:modified>
</cp:coreProperties>
</file>